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58" r:id="rId3"/>
    <p:sldId id="259" r:id="rId4"/>
    <p:sldId id="260" r:id="rId5"/>
    <p:sldId id="261" r:id="rId6"/>
  </p:sldIdLst>
  <p:sldSz cx="9144000" cy="6858000" type="screen4x3"/>
  <p:notesSz cx="6858000" cy="9144000"/>
  <p:defaultText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73" d="100"/>
          <a:sy n="73" d="100"/>
        </p:scale>
        <p:origin x="-1074" y="-102"/>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5" Type="http://schemas.openxmlformats.org/officeDocument/2006/relationships/slide" Target="slides/slide4.xml"/><Relationship Id="rId10"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CO"/>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CO"/>
          </a:p>
        </p:txBody>
      </p:sp>
      <p:sp>
        <p:nvSpPr>
          <p:cNvPr id="4" name="3 Marcador de fecha"/>
          <p:cNvSpPr>
            <a:spLocks noGrp="1"/>
          </p:cNvSpPr>
          <p:nvPr>
            <p:ph type="dt" sz="half" idx="10"/>
          </p:nvPr>
        </p:nvSpPr>
        <p:spPr/>
        <p:txBody>
          <a:bodyPr/>
          <a:lstStyle/>
          <a:p>
            <a:fld id="{2187616A-CB60-4240-862C-BAB3B16C7AC5}" type="datetimeFigureOut">
              <a:rPr lang="es-CO" smtClean="0"/>
              <a:t>22/07/2016</a:t>
            </a:fld>
            <a:endParaRPr lang="es-CO"/>
          </a:p>
        </p:txBody>
      </p:sp>
      <p:sp>
        <p:nvSpPr>
          <p:cNvPr id="5" name="4 Marcador de pie de página"/>
          <p:cNvSpPr>
            <a:spLocks noGrp="1"/>
          </p:cNvSpPr>
          <p:nvPr>
            <p:ph type="ftr" sz="quarter" idx="11"/>
          </p:nvPr>
        </p:nvSpPr>
        <p:spPr/>
        <p:txBody>
          <a:bodyPr/>
          <a:lstStyle/>
          <a:p>
            <a:endParaRPr lang="es-CO"/>
          </a:p>
        </p:txBody>
      </p:sp>
      <p:sp>
        <p:nvSpPr>
          <p:cNvPr id="6" name="5 Marcador de número de diapositiva"/>
          <p:cNvSpPr>
            <a:spLocks noGrp="1"/>
          </p:cNvSpPr>
          <p:nvPr>
            <p:ph type="sldNum" sz="quarter" idx="12"/>
          </p:nvPr>
        </p:nvSpPr>
        <p:spPr/>
        <p:txBody>
          <a:bodyPr/>
          <a:lstStyle/>
          <a:p>
            <a:fld id="{5751740F-F523-49FC-9A1A-B3A08329D495}" type="slidenum">
              <a:rPr lang="es-CO" smtClean="0"/>
              <a:t>‹Nº›</a:t>
            </a:fld>
            <a:endParaRPr lang="es-CO"/>
          </a:p>
        </p:txBody>
      </p:sp>
    </p:spTree>
    <p:extLst>
      <p:ext uri="{BB962C8B-B14F-4D97-AF65-F5344CB8AC3E}">
        <p14:creationId xmlns:p14="http://schemas.microsoft.com/office/powerpoint/2010/main" val="34329123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CO"/>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fecha"/>
          <p:cNvSpPr>
            <a:spLocks noGrp="1"/>
          </p:cNvSpPr>
          <p:nvPr>
            <p:ph type="dt" sz="half" idx="10"/>
          </p:nvPr>
        </p:nvSpPr>
        <p:spPr/>
        <p:txBody>
          <a:bodyPr/>
          <a:lstStyle/>
          <a:p>
            <a:fld id="{2187616A-CB60-4240-862C-BAB3B16C7AC5}" type="datetimeFigureOut">
              <a:rPr lang="es-CO" smtClean="0"/>
              <a:t>22/07/2016</a:t>
            </a:fld>
            <a:endParaRPr lang="es-CO"/>
          </a:p>
        </p:txBody>
      </p:sp>
      <p:sp>
        <p:nvSpPr>
          <p:cNvPr id="5" name="4 Marcador de pie de página"/>
          <p:cNvSpPr>
            <a:spLocks noGrp="1"/>
          </p:cNvSpPr>
          <p:nvPr>
            <p:ph type="ftr" sz="quarter" idx="11"/>
          </p:nvPr>
        </p:nvSpPr>
        <p:spPr/>
        <p:txBody>
          <a:bodyPr/>
          <a:lstStyle/>
          <a:p>
            <a:endParaRPr lang="es-CO"/>
          </a:p>
        </p:txBody>
      </p:sp>
      <p:sp>
        <p:nvSpPr>
          <p:cNvPr id="6" name="5 Marcador de número de diapositiva"/>
          <p:cNvSpPr>
            <a:spLocks noGrp="1"/>
          </p:cNvSpPr>
          <p:nvPr>
            <p:ph type="sldNum" sz="quarter" idx="12"/>
          </p:nvPr>
        </p:nvSpPr>
        <p:spPr/>
        <p:txBody>
          <a:bodyPr/>
          <a:lstStyle/>
          <a:p>
            <a:fld id="{5751740F-F523-49FC-9A1A-B3A08329D495}" type="slidenum">
              <a:rPr lang="es-CO" smtClean="0"/>
              <a:t>‹Nº›</a:t>
            </a:fld>
            <a:endParaRPr lang="es-CO"/>
          </a:p>
        </p:txBody>
      </p:sp>
    </p:spTree>
    <p:extLst>
      <p:ext uri="{BB962C8B-B14F-4D97-AF65-F5344CB8AC3E}">
        <p14:creationId xmlns:p14="http://schemas.microsoft.com/office/powerpoint/2010/main" val="327123816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CO"/>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2187616A-CB60-4240-862C-BAB3B16C7AC5}" type="datetimeFigureOut">
              <a:rPr lang="es-CO" smtClean="0"/>
              <a:t>22/07/2016</a:t>
            </a:fld>
            <a:endParaRPr lang="es-CO"/>
          </a:p>
        </p:txBody>
      </p:sp>
      <p:sp>
        <p:nvSpPr>
          <p:cNvPr id="5" name="4 Marcador de pie de página"/>
          <p:cNvSpPr>
            <a:spLocks noGrp="1"/>
          </p:cNvSpPr>
          <p:nvPr>
            <p:ph type="ftr" sz="quarter" idx="11"/>
          </p:nvPr>
        </p:nvSpPr>
        <p:spPr/>
        <p:txBody>
          <a:bodyPr/>
          <a:lstStyle/>
          <a:p>
            <a:endParaRPr lang="es-CO"/>
          </a:p>
        </p:txBody>
      </p:sp>
      <p:sp>
        <p:nvSpPr>
          <p:cNvPr id="6" name="5 Marcador de número de diapositiva"/>
          <p:cNvSpPr>
            <a:spLocks noGrp="1"/>
          </p:cNvSpPr>
          <p:nvPr>
            <p:ph type="sldNum" sz="quarter" idx="12"/>
          </p:nvPr>
        </p:nvSpPr>
        <p:spPr/>
        <p:txBody>
          <a:bodyPr/>
          <a:lstStyle/>
          <a:p>
            <a:fld id="{5751740F-F523-49FC-9A1A-B3A08329D495}" type="slidenum">
              <a:rPr lang="es-CO" smtClean="0"/>
              <a:t>‹Nº›</a:t>
            </a:fld>
            <a:endParaRPr lang="es-CO"/>
          </a:p>
        </p:txBody>
      </p:sp>
    </p:spTree>
    <p:extLst>
      <p:ext uri="{BB962C8B-B14F-4D97-AF65-F5344CB8AC3E}">
        <p14:creationId xmlns:p14="http://schemas.microsoft.com/office/powerpoint/2010/main" val="234996221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CO"/>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4 Marcador de fecha"/>
          <p:cNvSpPr>
            <a:spLocks noGrp="1"/>
          </p:cNvSpPr>
          <p:nvPr>
            <p:ph type="dt" sz="half" idx="10"/>
          </p:nvPr>
        </p:nvSpPr>
        <p:spPr/>
        <p:txBody>
          <a:bodyPr/>
          <a:lstStyle/>
          <a:p>
            <a:fld id="{2187616A-CB60-4240-862C-BAB3B16C7AC5}" type="datetimeFigureOut">
              <a:rPr lang="es-CO" smtClean="0"/>
              <a:t>22/07/2016</a:t>
            </a:fld>
            <a:endParaRPr lang="es-CO"/>
          </a:p>
        </p:txBody>
      </p:sp>
      <p:sp>
        <p:nvSpPr>
          <p:cNvPr id="6" name="5 Marcador de pie de página"/>
          <p:cNvSpPr>
            <a:spLocks noGrp="1"/>
          </p:cNvSpPr>
          <p:nvPr>
            <p:ph type="ftr" sz="quarter" idx="11"/>
          </p:nvPr>
        </p:nvSpPr>
        <p:spPr/>
        <p:txBody>
          <a:bodyPr/>
          <a:lstStyle/>
          <a:p>
            <a:endParaRPr lang="es-CO"/>
          </a:p>
        </p:txBody>
      </p:sp>
      <p:sp>
        <p:nvSpPr>
          <p:cNvPr id="7" name="6 Marcador de número de diapositiva"/>
          <p:cNvSpPr>
            <a:spLocks noGrp="1"/>
          </p:cNvSpPr>
          <p:nvPr>
            <p:ph type="sldNum" sz="quarter" idx="12"/>
          </p:nvPr>
        </p:nvSpPr>
        <p:spPr/>
        <p:txBody>
          <a:bodyPr/>
          <a:lstStyle/>
          <a:p>
            <a:fld id="{5751740F-F523-49FC-9A1A-B3A08329D495}" type="slidenum">
              <a:rPr lang="es-CO" smtClean="0"/>
              <a:t>‹Nº›</a:t>
            </a:fld>
            <a:endParaRPr lang="es-CO"/>
          </a:p>
        </p:txBody>
      </p:sp>
    </p:spTree>
    <p:extLst>
      <p:ext uri="{BB962C8B-B14F-4D97-AF65-F5344CB8AC3E}">
        <p14:creationId xmlns:p14="http://schemas.microsoft.com/office/powerpoint/2010/main" val="319377867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CO"/>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7" name="6 Marcador de fecha"/>
          <p:cNvSpPr>
            <a:spLocks noGrp="1"/>
          </p:cNvSpPr>
          <p:nvPr>
            <p:ph type="dt" sz="half" idx="10"/>
          </p:nvPr>
        </p:nvSpPr>
        <p:spPr/>
        <p:txBody>
          <a:bodyPr/>
          <a:lstStyle/>
          <a:p>
            <a:fld id="{2187616A-CB60-4240-862C-BAB3B16C7AC5}" type="datetimeFigureOut">
              <a:rPr lang="es-CO" smtClean="0"/>
              <a:t>22/07/2016</a:t>
            </a:fld>
            <a:endParaRPr lang="es-CO"/>
          </a:p>
        </p:txBody>
      </p:sp>
      <p:sp>
        <p:nvSpPr>
          <p:cNvPr id="8" name="7 Marcador de pie de página"/>
          <p:cNvSpPr>
            <a:spLocks noGrp="1"/>
          </p:cNvSpPr>
          <p:nvPr>
            <p:ph type="ftr" sz="quarter" idx="11"/>
          </p:nvPr>
        </p:nvSpPr>
        <p:spPr/>
        <p:txBody>
          <a:bodyPr/>
          <a:lstStyle/>
          <a:p>
            <a:endParaRPr lang="es-CO"/>
          </a:p>
        </p:txBody>
      </p:sp>
      <p:sp>
        <p:nvSpPr>
          <p:cNvPr id="9" name="8 Marcador de número de diapositiva"/>
          <p:cNvSpPr>
            <a:spLocks noGrp="1"/>
          </p:cNvSpPr>
          <p:nvPr>
            <p:ph type="sldNum" sz="quarter" idx="12"/>
          </p:nvPr>
        </p:nvSpPr>
        <p:spPr/>
        <p:txBody>
          <a:bodyPr/>
          <a:lstStyle/>
          <a:p>
            <a:fld id="{5751740F-F523-49FC-9A1A-B3A08329D495}" type="slidenum">
              <a:rPr lang="es-CO" smtClean="0"/>
              <a:t>‹Nº›</a:t>
            </a:fld>
            <a:endParaRPr lang="es-CO"/>
          </a:p>
        </p:txBody>
      </p:sp>
    </p:spTree>
    <p:extLst>
      <p:ext uri="{BB962C8B-B14F-4D97-AF65-F5344CB8AC3E}">
        <p14:creationId xmlns:p14="http://schemas.microsoft.com/office/powerpoint/2010/main" val="205611889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CO"/>
          </a:p>
        </p:txBody>
      </p:sp>
      <p:sp>
        <p:nvSpPr>
          <p:cNvPr id="3" name="2 Marcador de fecha"/>
          <p:cNvSpPr>
            <a:spLocks noGrp="1"/>
          </p:cNvSpPr>
          <p:nvPr>
            <p:ph type="dt" sz="half" idx="10"/>
          </p:nvPr>
        </p:nvSpPr>
        <p:spPr/>
        <p:txBody>
          <a:bodyPr/>
          <a:lstStyle/>
          <a:p>
            <a:fld id="{2187616A-CB60-4240-862C-BAB3B16C7AC5}" type="datetimeFigureOut">
              <a:rPr lang="es-CO" smtClean="0"/>
              <a:t>22/07/2016</a:t>
            </a:fld>
            <a:endParaRPr lang="es-CO"/>
          </a:p>
        </p:txBody>
      </p:sp>
      <p:sp>
        <p:nvSpPr>
          <p:cNvPr id="4" name="3 Marcador de pie de página"/>
          <p:cNvSpPr>
            <a:spLocks noGrp="1"/>
          </p:cNvSpPr>
          <p:nvPr>
            <p:ph type="ftr" sz="quarter" idx="11"/>
          </p:nvPr>
        </p:nvSpPr>
        <p:spPr/>
        <p:txBody>
          <a:bodyPr/>
          <a:lstStyle/>
          <a:p>
            <a:endParaRPr lang="es-CO"/>
          </a:p>
        </p:txBody>
      </p:sp>
      <p:sp>
        <p:nvSpPr>
          <p:cNvPr id="5" name="4 Marcador de número de diapositiva"/>
          <p:cNvSpPr>
            <a:spLocks noGrp="1"/>
          </p:cNvSpPr>
          <p:nvPr>
            <p:ph type="sldNum" sz="quarter" idx="12"/>
          </p:nvPr>
        </p:nvSpPr>
        <p:spPr/>
        <p:txBody>
          <a:bodyPr/>
          <a:lstStyle/>
          <a:p>
            <a:fld id="{5751740F-F523-49FC-9A1A-B3A08329D495}" type="slidenum">
              <a:rPr lang="es-CO" smtClean="0"/>
              <a:t>‹Nº›</a:t>
            </a:fld>
            <a:endParaRPr lang="es-CO"/>
          </a:p>
        </p:txBody>
      </p:sp>
    </p:spTree>
    <p:extLst>
      <p:ext uri="{BB962C8B-B14F-4D97-AF65-F5344CB8AC3E}">
        <p14:creationId xmlns:p14="http://schemas.microsoft.com/office/powerpoint/2010/main" val="33026978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2187616A-CB60-4240-862C-BAB3B16C7AC5}" type="datetimeFigureOut">
              <a:rPr lang="es-CO" smtClean="0"/>
              <a:t>22/07/2016</a:t>
            </a:fld>
            <a:endParaRPr lang="es-CO"/>
          </a:p>
        </p:txBody>
      </p:sp>
      <p:sp>
        <p:nvSpPr>
          <p:cNvPr id="3" name="2 Marcador de pie de página"/>
          <p:cNvSpPr>
            <a:spLocks noGrp="1"/>
          </p:cNvSpPr>
          <p:nvPr>
            <p:ph type="ftr" sz="quarter" idx="11"/>
          </p:nvPr>
        </p:nvSpPr>
        <p:spPr/>
        <p:txBody>
          <a:bodyPr/>
          <a:lstStyle/>
          <a:p>
            <a:endParaRPr lang="es-CO"/>
          </a:p>
        </p:txBody>
      </p:sp>
      <p:sp>
        <p:nvSpPr>
          <p:cNvPr id="4" name="3 Marcador de número de diapositiva"/>
          <p:cNvSpPr>
            <a:spLocks noGrp="1"/>
          </p:cNvSpPr>
          <p:nvPr>
            <p:ph type="sldNum" sz="quarter" idx="12"/>
          </p:nvPr>
        </p:nvSpPr>
        <p:spPr/>
        <p:txBody>
          <a:bodyPr/>
          <a:lstStyle/>
          <a:p>
            <a:fld id="{5751740F-F523-49FC-9A1A-B3A08329D495}" type="slidenum">
              <a:rPr lang="es-CO" smtClean="0"/>
              <a:t>‹Nº›</a:t>
            </a:fld>
            <a:endParaRPr lang="es-CO"/>
          </a:p>
        </p:txBody>
      </p:sp>
    </p:spTree>
    <p:extLst>
      <p:ext uri="{BB962C8B-B14F-4D97-AF65-F5344CB8AC3E}">
        <p14:creationId xmlns:p14="http://schemas.microsoft.com/office/powerpoint/2010/main" val="190480232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CO"/>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2187616A-CB60-4240-862C-BAB3B16C7AC5}" type="datetimeFigureOut">
              <a:rPr lang="es-CO" smtClean="0"/>
              <a:t>22/07/2016</a:t>
            </a:fld>
            <a:endParaRPr lang="es-CO"/>
          </a:p>
        </p:txBody>
      </p:sp>
      <p:sp>
        <p:nvSpPr>
          <p:cNvPr id="6" name="5 Marcador de pie de página"/>
          <p:cNvSpPr>
            <a:spLocks noGrp="1"/>
          </p:cNvSpPr>
          <p:nvPr>
            <p:ph type="ftr" sz="quarter" idx="11"/>
          </p:nvPr>
        </p:nvSpPr>
        <p:spPr/>
        <p:txBody>
          <a:bodyPr/>
          <a:lstStyle/>
          <a:p>
            <a:endParaRPr lang="es-CO"/>
          </a:p>
        </p:txBody>
      </p:sp>
      <p:sp>
        <p:nvSpPr>
          <p:cNvPr id="7" name="6 Marcador de número de diapositiva"/>
          <p:cNvSpPr>
            <a:spLocks noGrp="1"/>
          </p:cNvSpPr>
          <p:nvPr>
            <p:ph type="sldNum" sz="quarter" idx="12"/>
          </p:nvPr>
        </p:nvSpPr>
        <p:spPr/>
        <p:txBody>
          <a:bodyPr/>
          <a:lstStyle/>
          <a:p>
            <a:fld id="{5751740F-F523-49FC-9A1A-B3A08329D495}" type="slidenum">
              <a:rPr lang="es-CO" smtClean="0"/>
              <a:t>‹Nº›</a:t>
            </a:fld>
            <a:endParaRPr lang="es-CO"/>
          </a:p>
        </p:txBody>
      </p:sp>
    </p:spTree>
    <p:extLst>
      <p:ext uri="{BB962C8B-B14F-4D97-AF65-F5344CB8AC3E}">
        <p14:creationId xmlns:p14="http://schemas.microsoft.com/office/powerpoint/2010/main" val="71612099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CO"/>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O"/>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2187616A-CB60-4240-862C-BAB3B16C7AC5}" type="datetimeFigureOut">
              <a:rPr lang="es-CO" smtClean="0"/>
              <a:t>22/07/2016</a:t>
            </a:fld>
            <a:endParaRPr lang="es-CO"/>
          </a:p>
        </p:txBody>
      </p:sp>
      <p:sp>
        <p:nvSpPr>
          <p:cNvPr id="6" name="5 Marcador de pie de página"/>
          <p:cNvSpPr>
            <a:spLocks noGrp="1"/>
          </p:cNvSpPr>
          <p:nvPr>
            <p:ph type="ftr" sz="quarter" idx="11"/>
          </p:nvPr>
        </p:nvSpPr>
        <p:spPr/>
        <p:txBody>
          <a:bodyPr/>
          <a:lstStyle/>
          <a:p>
            <a:endParaRPr lang="es-CO"/>
          </a:p>
        </p:txBody>
      </p:sp>
      <p:sp>
        <p:nvSpPr>
          <p:cNvPr id="7" name="6 Marcador de número de diapositiva"/>
          <p:cNvSpPr>
            <a:spLocks noGrp="1"/>
          </p:cNvSpPr>
          <p:nvPr>
            <p:ph type="sldNum" sz="quarter" idx="12"/>
          </p:nvPr>
        </p:nvSpPr>
        <p:spPr/>
        <p:txBody>
          <a:bodyPr/>
          <a:lstStyle/>
          <a:p>
            <a:fld id="{5751740F-F523-49FC-9A1A-B3A08329D495}" type="slidenum">
              <a:rPr lang="es-CO" smtClean="0"/>
              <a:t>‹Nº›</a:t>
            </a:fld>
            <a:endParaRPr lang="es-CO"/>
          </a:p>
        </p:txBody>
      </p:sp>
    </p:spTree>
    <p:extLst>
      <p:ext uri="{BB962C8B-B14F-4D97-AF65-F5344CB8AC3E}">
        <p14:creationId xmlns:p14="http://schemas.microsoft.com/office/powerpoint/2010/main" val="16967769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CO"/>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fecha"/>
          <p:cNvSpPr>
            <a:spLocks noGrp="1"/>
          </p:cNvSpPr>
          <p:nvPr>
            <p:ph type="dt" sz="half" idx="10"/>
          </p:nvPr>
        </p:nvSpPr>
        <p:spPr/>
        <p:txBody>
          <a:bodyPr/>
          <a:lstStyle/>
          <a:p>
            <a:fld id="{2187616A-CB60-4240-862C-BAB3B16C7AC5}" type="datetimeFigureOut">
              <a:rPr lang="es-CO" smtClean="0"/>
              <a:t>22/07/2016</a:t>
            </a:fld>
            <a:endParaRPr lang="es-CO"/>
          </a:p>
        </p:txBody>
      </p:sp>
      <p:sp>
        <p:nvSpPr>
          <p:cNvPr id="5" name="4 Marcador de pie de página"/>
          <p:cNvSpPr>
            <a:spLocks noGrp="1"/>
          </p:cNvSpPr>
          <p:nvPr>
            <p:ph type="ftr" sz="quarter" idx="11"/>
          </p:nvPr>
        </p:nvSpPr>
        <p:spPr/>
        <p:txBody>
          <a:bodyPr/>
          <a:lstStyle/>
          <a:p>
            <a:endParaRPr lang="es-CO"/>
          </a:p>
        </p:txBody>
      </p:sp>
      <p:sp>
        <p:nvSpPr>
          <p:cNvPr id="6" name="5 Marcador de número de diapositiva"/>
          <p:cNvSpPr>
            <a:spLocks noGrp="1"/>
          </p:cNvSpPr>
          <p:nvPr>
            <p:ph type="sldNum" sz="quarter" idx="12"/>
          </p:nvPr>
        </p:nvSpPr>
        <p:spPr/>
        <p:txBody>
          <a:bodyPr/>
          <a:lstStyle/>
          <a:p>
            <a:fld id="{5751740F-F523-49FC-9A1A-B3A08329D495}" type="slidenum">
              <a:rPr lang="es-CO" smtClean="0"/>
              <a:t>‹Nº›</a:t>
            </a:fld>
            <a:endParaRPr lang="es-CO"/>
          </a:p>
        </p:txBody>
      </p:sp>
    </p:spTree>
    <p:extLst>
      <p:ext uri="{BB962C8B-B14F-4D97-AF65-F5344CB8AC3E}">
        <p14:creationId xmlns:p14="http://schemas.microsoft.com/office/powerpoint/2010/main" val="108726530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CO"/>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fecha"/>
          <p:cNvSpPr>
            <a:spLocks noGrp="1"/>
          </p:cNvSpPr>
          <p:nvPr>
            <p:ph type="dt" sz="half" idx="10"/>
          </p:nvPr>
        </p:nvSpPr>
        <p:spPr/>
        <p:txBody>
          <a:bodyPr/>
          <a:lstStyle/>
          <a:p>
            <a:fld id="{2187616A-CB60-4240-862C-BAB3B16C7AC5}" type="datetimeFigureOut">
              <a:rPr lang="es-CO" smtClean="0"/>
              <a:t>22/07/2016</a:t>
            </a:fld>
            <a:endParaRPr lang="es-CO"/>
          </a:p>
        </p:txBody>
      </p:sp>
      <p:sp>
        <p:nvSpPr>
          <p:cNvPr id="5" name="4 Marcador de pie de página"/>
          <p:cNvSpPr>
            <a:spLocks noGrp="1"/>
          </p:cNvSpPr>
          <p:nvPr>
            <p:ph type="ftr" sz="quarter" idx="11"/>
          </p:nvPr>
        </p:nvSpPr>
        <p:spPr/>
        <p:txBody>
          <a:bodyPr/>
          <a:lstStyle/>
          <a:p>
            <a:endParaRPr lang="es-CO"/>
          </a:p>
        </p:txBody>
      </p:sp>
      <p:sp>
        <p:nvSpPr>
          <p:cNvPr id="6" name="5 Marcador de número de diapositiva"/>
          <p:cNvSpPr>
            <a:spLocks noGrp="1"/>
          </p:cNvSpPr>
          <p:nvPr>
            <p:ph type="sldNum" sz="quarter" idx="12"/>
          </p:nvPr>
        </p:nvSpPr>
        <p:spPr/>
        <p:txBody>
          <a:bodyPr/>
          <a:lstStyle/>
          <a:p>
            <a:fld id="{5751740F-F523-49FC-9A1A-B3A08329D495}" type="slidenum">
              <a:rPr lang="es-CO" smtClean="0"/>
              <a:t>‹Nº›</a:t>
            </a:fld>
            <a:endParaRPr lang="es-CO"/>
          </a:p>
        </p:txBody>
      </p:sp>
    </p:spTree>
    <p:extLst>
      <p:ext uri="{BB962C8B-B14F-4D97-AF65-F5344CB8AC3E}">
        <p14:creationId xmlns:p14="http://schemas.microsoft.com/office/powerpoint/2010/main" val="135758269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CO"/>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187616A-CB60-4240-862C-BAB3B16C7AC5}" type="datetimeFigureOut">
              <a:rPr lang="es-CO" smtClean="0"/>
              <a:t>22/07/2016</a:t>
            </a:fld>
            <a:endParaRPr lang="es-CO"/>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CO"/>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751740F-F523-49FC-9A1A-B3A08329D495}" type="slidenum">
              <a:rPr lang="es-CO" smtClean="0"/>
              <a:t>‹Nº›</a:t>
            </a:fld>
            <a:endParaRPr lang="es-CO"/>
          </a:p>
        </p:txBody>
      </p:sp>
    </p:spTree>
    <p:extLst>
      <p:ext uri="{BB962C8B-B14F-4D97-AF65-F5344CB8AC3E}">
        <p14:creationId xmlns:p14="http://schemas.microsoft.com/office/powerpoint/2010/main" val="327572251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4638"/>
            <a:ext cx="5915000" cy="1143000"/>
          </a:xfrm>
          <a:solidFill>
            <a:schemeClr val="accent5">
              <a:lumMod val="75000"/>
            </a:schemeClr>
          </a:solidFill>
          <a:effectLst>
            <a:glow rad="101600">
              <a:srgbClr val="FF0000">
                <a:alpha val="60000"/>
              </a:srgbClr>
            </a:glow>
          </a:effectLst>
          <a:scene3d>
            <a:camera prst="orthographicFront"/>
            <a:lightRig rig="threePt" dir="t"/>
          </a:scene3d>
          <a:sp3d>
            <a:bevelT prst="convex"/>
          </a:sp3d>
        </p:spPr>
        <p:txBody>
          <a:bodyPr>
            <a:normAutofit fontScale="90000"/>
          </a:bodyPr>
          <a:lstStyle/>
          <a:p>
            <a:r>
              <a:rPr lang="es-CO" b="1" dirty="0" smtClean="0">
                <a:solidFill>
                  <a:srgbClr val="FFFF00"/>
                </a:solidFill>
              </a:rPr>
              <a:t>Promesas del amor de Dios en los Gálatas</a:t>
            </a:r>
            <a:endParaRPr lang="es-CO" b="1" dirty="0">
              <a:solidFill>
                <a:srgbClr val="FFFF00"/>
              </a:solidFill>
            </a:endParaRPr>
          </a:p>
        </p:txBody>
      </p:sp>
      <p:sp>
        <p:nvSpPr>
          <p:cNvPr id="3" name="2 Marcador de contenido"/>
          <p:cNvSpPr>
            <a:spLocks noGrp="1"/>
          </p:cNvSpPr>
          <p:nvPr>
            <p:ph idx="1"/>
          </p:nvPr>
        </p:nvSpPr>
        <p:spPr>
          <a:xfrm>
            <a:off x="457200" y="1600200"/>
            <a:ext cx="8229600" cy="4925144"/>
          </a:xfrm>
          <a:solidFill>
            <a:schemeClr val="accent6">
              <a:lumMod val="20000"/>
              <a:lumOff val="80000"/>
            </a:schemeClr>
          </a:solidFill>
          <a:effectLst>
            <a:glow rad="101600">
              <a:schemeClr val="tx1">
                <a:lumMod val="95000"/>
                <a:lumOff val="5000"/>
                <a:alpha val="60000"/>
              </a:schemeClr>
            </a:glow>
          </a:effectLst>
          <a:scene3d>
            <a:camera prst="orthographicFront"/>
            <a:lightRig rig="threePt" dir="t"/>
          </a:scene3d>
          <a:sp3d>
            <a:bevelT prst="convex"/>
          </a:sp3d>
        </p:spPr>
        <p:txBody>
          <a:bodyPr>
            <a:normAutofit fontScale="70000" lnSpcReduction="20000"/>
          </a:bodyPr>
          <a:lstStyle/>
          <a:p>
            <a:pPr marL="0" indent="0">
              <a:buNone/>
            </a:pPr>
            <a:r>
              <a:rPr lang="es-CO" b="1" u="sng" dirty="0"/>
              <a:t>Ga. </a:t>
            </a:r>
            <a:r>
              <a:rPr lang="es-CO" b="1" u="sng" dirty="0" smtClean="0"/>
              <a:t>1:4.</a:t>
            </a:r>
          </a:p>
          <a:p>
            <a:pPr marL="0" indent="0">
              <a:buNone/>
            </a:pPr>
            <a:r>
              <a:rPr lang="es-CO" dirty="0" smtClean="0"/>
              <a:t> </a:t>
            </a:r>
            <a:r>
              <a:rPr lang="es-CO" dirty="0"/>
              <a:t>El cual se dio a sí mismo por nuestros pecados para librarnos del presente siglo malo, conforme a la voluntad de nuestro Dios y Padre.</a:t>
            </a:r>
          </a:p>
          <a:p>
            <a:pPr marL="0" indent="0">
              <a:buNone/>
            </a:pPr>
            <a:endParaRPr lang="es-CO" dirty="0"/>
          </a:p>
          <a:p>
            <a:pPr marL="0" indent="0">
              <a:buNone/>
            </a:pPr>
            <a:r>
              <a:rPr lang="es-CO" b="1" u="sng" dirty="0" smtClean="0"/>
              <a:t>Ga</a:t>
            </a:r>
            <a:r>
              <a:rPr lang="es-CO" b="1" u="sng" dirty="0"/>
              <a:t>. </a:t>
            </a:r>
            <a:r>
              <a:rPr lang="es-CO" b="1" u="sng" dirty="0" smtClean="0"/>
              <a:t>2:16</a:t>
            </a:r>
            <a:r>
              <a:rPr lang="es-CO" dirty="0" smtClean="0"/>
              <a:t>.</a:t>
            </a:r>
          </a:p>
          <a:p>
            <a:pPr marL="0" indent="0">
              <a:buNone/>
            </a:pPr>
            <a:r>
              <a:rPr lang="es-CO" b="1" dirty="0" smtClean="0">
                <a:solidFill>
                  <a:srgbClr val="C00000"/>
                </a:solidFill>
              </a:rPr>
              <a:t>Sabiendo </a:t>
            </a:r>
            <a:r>
              <a:rPr lang="es-CO" b="1" dirty="0">
                <a:solidFill>
                  <a:srgbClr val="C00000"/>
                </a:solidFill>
              </a:rPr>
              <a:t>que el hombre no es justificado por las obras de la ley, sino por la fe de Jesucristo, nosotros también hemos creído en Jesucristo, para ser justificados por la fe de Cristo y no por las obras de la ley, por cuanto por las obras de la ley nadie será justificado.</a:t>
            </a:r>
          </a:p>
          <a:p>
            <a:pPr marL="0" indent="0">
              <a:buNone/>
            </a:pPr>
            <a:endParaRPr lang="es-CO" dirty="0"/>
          </a:p>
          <a:p>
            <a:pPr marL="0" indent="0">
              <a:buNone/>
            </a:pPr>
            <a:r>
              <a:rPr lang="es-CO" b="1" u="sng" dirty="0" smtClean="0"/>
              <a:t>Ga</a:t>
            </a:r>
            <a:r>
              <a:rPr lang="es-CO" b="1" u="sng" dirty="0"/>
              <a:t>. </a:t>
            </a:r>
            <a:r>
              <a:rPr lang="es-CO" b="1" u="sng" dirty="0" smtClean="0"/>
              <a:t>2:20</a:t>
            </a:r>
            <a:r>
              <a:rPr lang="es-CO" dirty="0" smtClean="0"/>
              <a:t>.</a:t>
            </a:r>
          </a:p>
          <a:p>
            <a:pPr marL="0" indent="0">
              <a:buNone/>
            </a:pPr>
            <a:r>
              <a:rPr lang="es-CO" dirty="0" smtClean="0"/>
              <a:t>Con </a:t>
            </a:r>
            <a:r>
              <a:rPr lang="es-CO" dirty="0"/>
              <a:t>Cristo estoy juntamente crucificado, y ya no vivo yo, mas vive Cristo en mí; y lo que ahora vivo en la carne, lo vivo en la fe del Hijo de Dios, el cual me amó y se entregó a sí mismo por mí. </a:t>
            </a:r>
            <a:r>
              <a:rPr lang="es-CO" b="1" u="sng" dirty="0" smtClean="0"/>
              <a:t>Promesa </a:t>
            </a:r>
            <a:r>
              <a:rPr lang="es-CO" b="1" u="sng" dirty="0"/>
              <a:t>del Amor de Dios.</a:t>
            </a:r>
          </a:p>
          <a:p>
            <a:endParaRPr lang="es-CO" dirty="0"/>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588224" y="116632"/>
            <a:ext cx="2010147" cy="1440160"/>
          </a:xfrm>
          <a:prstGeom prst="rect">
            <a:avLst/>
          </a:prstGeom>
          <a:noFill/>
          <a:ln>
            <a:noFill/>
          </a:ln>
          <a:effectLst/>
          <a:scene3d>
            <a:camera prst="isometricOffAxis1Right"/>
            <a:lightRig rig="threePt" dir="t"/>
          </a:scene3d>
          <a:sp3d>
            <a:bevelT w="165100" prst="coolSlant"/>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999874392"/>
      </p:ext>
    </p:extLst>
  </p:cSld>
  <p:clrMapOvr>
    <a:masterClrMapping/>
  </p:clrMapOvr>
  <mc:AlternateContent xmlns:mc="http://schemas.openxmlformats.org/markup-compatibility/2006">
    <mc:Choice xmlns:p14="http://schemas.microsoft.com/office/powerpoint/2010/main" Requires="p14">
      <p:transition spd="slow" p14:dur="1300">
        <p14:pan dir="u"/>
      </p:transition>
    </mc:Choice>
    <mc:Fallback>
      <p:transition spd="slow">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260648"/>
            <a:ext cx="8229600" cy="6408712"/>
          </a:xfrm>
          <a:solidFill>
            <a:schemeClr val="accent4">
              <a:lumMod val="20000"/>
              <a:lumOff val="80000"/>
            </a:schemeClr>
          </a:solidFill>
          <a:effectLst>
            <a:glow rad="127000">
              <a:srgbClr val="FF0000"/>
            </a:glow>
          </a:effectLst>
          <a:scene3d>
            <a:camera prst="orthographicFront"/>
            <a:lightRig rig="threePt" dir="t"/>
          </a:scene3d>
          <a:sp3d>
            <a:bevelT prst="convex"/>
          </a:sp3d>
        </p:spPr>
        <p:txBody>
          <a:bodyPr>
            <a:normAutofit fontScale="70000" lnSpcReduction="20000"/>
          </a:bodyPr>
          <a:lstStyle/>
          <a:p>
            <a:pPr marL="0" indent="0">
              <a:buNone/>
            </a:pPr>
            <a:r>
              <a:rPr lang="es-CO" b="1" u="sng" dirty="0"/>
              <a:t>Ga. </a:t>
            </a:r>
            <a:r>
              <a:rPr lang="es-CO" b="1" u="sng" dirty="0" smtClean="0"/>
              <a:t>3:7-9.</a:t>
            </a:r>
          </a:p>
          <a:p>
            <a:pPr marL="0" indent="0">
              <a:buNone/>
            </a:pPr>
            <a:r>
              <a:rPr lang="es-CO" dirty="0" smtClean="0"/>
              <a:t>Sabed</a:t>
            </a:r>
            <a:r>
              <a:rPr lang="es-CO" dirty="0"/>
              <a:t>, por tanto, que los que son de fe, éstos son hijos de Abraham. Y la Escritura, previendo que Dios había de justificar por la fe a los gentiles, dio de antemano la buena nueva a Abraham, diciendo: En ti serán benditas todas las naciones. De modo que los de la fe son bendecidos con el creyente Abraham.</a:t>
            </a:r>
          </a:p>
          <a:p>
            <a:pPr marL="0" indent="0">
              <a:buNone/>
            </a:pPr>
            <a:endParaRPr lang="es-CO" dirty="0"/>
          </a:p>
          <a:p>
            <a:pPr marL="0" indent="0">
              <a:buNone/>
            </a:pPr>
            <a:r>
              <a:rPr lang="es-CO" b="1" u="sng" dirty="0" smtClean="0"/>
              <a:t>Ga</a:t>
            </a:r>
            <a:r>
              <a:rPr lang="es-CO" b="1" u="sng" dirty="0"/>
              <a:t>. </a:t>
            </a:r>
            <a:r>
              <a:rPr lang="es-CO" b="1" u="sng" dirty="0" smtClean="0"/>
              <a:t>3:11.</a:t>
            </a:r>
          </a:p>
          <a:p>
            <a:pPr marL="0" indent="0">
              <a:buNone/>
            </a:pPr>
            <a:r>
              <a:rPr lang="es-CO" dirty="0" smtClean="0">
                <a:solidFill>
                  <a:srgbClr val="C00000"/>
                </a:solidFill>
              </a:rPr>
              <a:t>Y </a:t>
            </a:r>
            <a:r>
              <a:rPr lang="es-CO" dirty="0">
                <a:solidFill>
                  <a:srgbClr val="C00000"/>
                </a:solidFill>
              </a:rPr>
              <a:t>que por la ley ninguno se justifica para con Dios, es evidente, porque: El justo por la fe vivirá.</a:t>
            </a:r>
          </a:p>
          <a:p>
            <a:pPr marL="0" indent="0">
              <a:buNone/>
            </a:pPr>
            <a:endParaRPr lang="es-CO" dirty="0">
              <a:solidFill>
                <a:srgbClr val="C00000"/>
              </a:solidFill>
            </a:endParaRPr>
          </a:p>
          <a:p>
            <a:pPr marL="0" indent="0">
              <a:buNone/>
            </a:pPr>
            <a:r>
              <a:rPr lang="es-CO" b="1" u="sng" dirty="0" smtClean="0"/>
              <a:t>Ga</a:t>
            </a:r>
            <a:r>
              <a:rPr lang="es-CO" b="1" u="sng" dirty="0"/>
              <a:t>. </a:t>
            </a:r>
            <a:r>
              <a:rPr lang="es-CO" b="1" u="sng" dirty="0" smtClean="0"/>
              <a:t>3:13-14.</a:t>
            </a:r>
          </a:p>
          <a:p>
            <a:pPr marL="0" indent="0">
              <a:buNone/>
            </a:pPr>
            <a:r>
              <a:rPr lang="es-CO" dirty="0" smtClean="0">
                <a:solidFill>
                  <a:srgbClr val="C00000"/>
                </a:solidFill>
              </a:rPr>
              <a:t>Cristo </a:t>
            </a:r>
            <a:r>
              <a:rPr lang="es-CO" dirty="0">
                <a:solidFill>
                  <a:srgbClr val="C00000"/>
                </a:solidFill>
              </a:rPr>
              <a:t>nos redimió de la maldición de la ley, hecho por nosotros maldición (porque está escrito: Maldito todo el que es colgado en un madero), para que en Cristo Jesús la bendición de Abraham alcanzase a los gentiles, a fin de que por la fe recibiésemos la promesa del Espíritu</a:t>
            </a:r>
            <a:r>
              <a:rPr lang="es-CO" dirty="0" smtClean="0">
                <a:solidFill>
                  <a:srgbClr val="C00000"/>
                </a:solidFill>
              </a:rPr>
              <a:t>.</a:t>
            </a:r>
          </a:p>
          <a:p>
            <a:pPr marL="0" indent="0">
              <a:buNone/>
            </a:pPr>
            <a:endParaRPr lang="es-CO" b="1" u="sng" dirty="0"/>
          </a:p>
          <a:p>
            <a:pPr marL="0" indent="0">
              <a:buNone/>
            </a:pPr>
            <a:r>
              <a:rPr lang="es-CO" b="1" u="sng" dirty="0" smtClean="0"/>
              <a:t>Ga</a:t>
            </a:r>
            <a:r>
              <a:rPr lang="es-CO" b="1" u="sng" dirty="0"/>
              <a:t>. </a:t>
            </a:r>
            <a:r>
              <a:rPr lang="es-CO" b="1" u="sng" dirty="0" smtClean="0"/>
              <a:t>3:18.</a:t>
            </a:r>
          </a:p>
          <a:p>
            <a:pPr marL="0" indent="0">
              <a:buNone/>
            </a:pPr>
            <a:r>
              <a:rPr lang="es-CO" dirty="0" smtClean="0"/>
              <a:t>Porque </a:t>
            </a:r>
            <a:r>
              <a:rPr lang="es-CO" dirty="0"/>
              <a:t>si la herencia es por la ley, ya no es por la promesa; pero Dios la concedió a Abraham mediante la promesa.</a:t>
            </a:r>
          </a:p>
          <a:p>
            <a:endParaRPr lang="es-CO" dirty="0"/>
          </a:p>
        </p:txBody>
      </p:sp>
    </p:spTree>
    <p:extLst>
      <p:ext uri="{BB962C8B-B14F-4D97-AF65-F5344CB8AC3E}">
        <p14:creationId xmlns:p14="http://schemas.microsoft.com/office/powerpoint/2010/main" val="4184787736"/>
      </p:ext>
    </p:extLst>
  </p:cSld>
  <p:clrMapOvr>
    <a:masterClrMapping/>
  </p:clrMapOvr>
  <mc:AlternateContent xmlns:mc="http://schemas.openxmlformats.org/markup-compatibility/2006">
    <mc:Choice xmlns:p14="http://schemas.microsoft.com/office/powerpoint/2010/main" Requires="p14">
      <p:transition spd="slow" p14:dur="1300">
        <p14:pan dir="u"/>
      </p:transition>
    </mc:Choice>
    <mc:Fallback>
      <p:transition spd="slow">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260648"/>
            <a:ext cx="8229600" cy="6336704"/>
          </a:xfrm>
          <a:solidFill>
            <a:schemeClr val="accent3">
              <a:lumMod val="40000"/>
              <a:lumOff val="60000"/>
            </a:schemeClr>
          </a:solidFill>
          <a:effectLst>
            <a:glow rad="101600">
              <a:schemeClr val="accent6">
                <a:lumMod val="75000"/>
                <a:alpha val="60000"/>
              </a:schemeClr>
            </a:glow>
          </a:effectLst>
          <a:scene3d>
            <a:camera prst="orthographicFront"/>
            <a:lightRig rig="threePt" dir="t"/>
          </a:scene3d>
          <a:sp3d>
            <a:bevelT w="165100" prst="coolSlant"/>
          </a:sp3d>
        </p:spPr>
        <p:txBody>
          <a:bodyPr>
            <a:normAutofit fontScale="70000" lnSpcReduction="20000"/>
          </a:bodyPr>
          <a:lstStyle/>
          <a:p>
            <a:pPr marL="0" indent="0">
              <a:buNone/>
            </a:pPr>
            <a:r>
              <a:rPr lang="es-CO" b="1" u="sng" dirty="0"/>
              <a:t>Ga. </a:t>
            </a:r>
            <a:r>
              <a:rPr lang="es-CO" b="1" u="sng" dirty="0" smtClean="0"/>
              <a:t>3:22.</a:t>
            </a:r>
          </a:p>
          <a:p>
            <a:pPr marL="0" indent="0">
              <a:buNone/>
            </a:pPr>
            <a:r>
              <a:rPr lang="es-CO" dirty="0" smtClean="0"/>
              <a:t>Mas </a:t>
            </a:r>
            <a:r>
              <a:rPr lang="es-CO" dirty="0"/>
              <a:t>la Escritura lo encerró todo bajo pecado, para que la promesa que es por la fe en Jesucristo fuese dada a los creyentes.</a:t>
            </a:r>
          </a:p>
          <a:p>
            <a:pPr marL="0" indent="0">
              <a:buNone/>
            </a:pPr>
            <a:endParaRPr lang="es-CO" dirty="0" smtClean="0"/>
          </a:p>
          <a:p>
            <a:pPr marL="0" indent="0">
              <a:buNone/>
            </a:pPr>
            <a:r>
              <a:rPr lang="es-CO" b="1" u="sng" dirty="0" smtClean="0"/>
              <a:t>Ga</a:t>
            </a:r>
            <a:r>
              <a:rPr lang="es-CO" b="1" u="sng" dirty="0"/>
              <a:t>. </a:t>
            </a:r>
            <a:r>
              <a:rPr lang="es-CO" b="1" u="sng" dirty="0" smtClean="0"/>
              <a:t>3:24-29.</a:t>
            </a:r>
          </a:p>
          <a:p>
            <a:pPr marL="0" indent="0">
              <a:buNone/>
            </a:pPr>
            <a:r>
              <a:rPr lang="es-CO" b="1" dirty="0" smtClean="0">
                <a:solidFill>
                  <a:srgbClr val="C00000"/>
                </a:solidFill>
              </a:rPr>
              <a:t>De </a:t>
            </a:r>
            <a:r>
              <a:rPr lang="es-CO" b="1" dirty="0">
                <a:solidFill>
                  <a:srgbClr val="C00000"/>
                </a:solidFill>
              </a:rPr>
              <a:t>manera que la ley ha sido nuestro </a:t>
            </a:r>
            <a:r>
              <a:rPr lang="es-CO" b="1" dirty="0" smtClean="0">
                <a:solidFill>
                  <a:srgbClr val="C00000"/>
                </a:solidFill>
              </a:rPr>
              <a:t>a yo, </a:t>
            </a:r>
            <a:r>
              <a:rPr lang="es-CO" b="1" dirty="0">
                <a:solidFill>
                  <a:srgbClr val="C00000"/>
                </a:solidFill>
              </a:rPr>
              <a:t>para llevarnos a Cristo, a fin de que fuésemos justificados por la fe. Pero venida la fe, ya no estamos bajo </a:t>
            </a:r>
            <a:r>
              <a:rPr lang="es-CO" b="1" dirty="0" smtClean="0">
                <a:solidFill>
                  <a:srgbClr val="C00000"/>
                </a:solidFill>
              </a:rPr>
              <a:t>a yo</a:t>
            </a:r>
            <a:r>
              <a:rPr lang="es-CO" b="1" dirty="0">
                <a:solidFill>
                  <a:srgbClr val="C00000"/>
                </a:solidFill>
              </a:rPr>
              <a:t>, Pues todos sois hijos de Dios por la fe en Cristo Jesús; porque todos los que habéis sido bautizados en Cristo, de Cristo estáis revestidos. Ya no hay judío ni griego; no hay esclavo ni libre; no hay varón ni mujer; porque todos vosotros sois uno en Cristo Jesús. Y si vosotros sois de Cristo, ciertamente linaje de Abraham sois, y herederos según la </a:t>
            </a:r>
            <a:r>
              <a:rPr lang="es-CO" b="1" dirty="0" smtClean="0">
                <a:solidFill>
                  <a:srgbClr val="C00000"/>
                </a:solidFill>
              </a:rPr>
              <a:t>promesa.</a:t>
            </a:r>
          </a:p>
          <a:p>
            <a:pPr marL="0" indent="0">
              <a:buNone/>
            </a:pPr>
            <a:endParaRPr lang="es-CO" dirty="0"/>
          </a:p>
          <a:p>
            <a:pPr marL="0" indent="0">
              <a:buNone/>
            </a:pPr>
            <a:r>
              <a:rPr lang="es-CO" b="1" u="sng" dirty="0" smtClean="0"/>
              <a:t>Ga</a:t>
            </a:r>
            <a:r>
              <a:rPr lang="es-CO" b="1" u="sng" dirty="0"/>
              <a:t>. </a:t>
            </a:r>
            <a:r>
              <a:rPr lang="es-CO" b="1" u="sng" dirty="0" smtClean="0"/>
              <a:t>4:6-7.</a:t>
            </a:r>
          </a:p>
          <a:p>
            <a:pPr marL="0" indent="0">
              <a:buNone/>
            </a:pPr>
            <a:r>
              <a:rPr lang="es-CO" dirty="0" smtClean="0"/>
              <a:t>Y </a:t>
            </a:r>
            <a:r>
              <a:rPr lang="es-CO" dirty="0"/>
              <a:t>por cuanto sois hijos, Dios envió a vuestros corazones el Espíritu de su Hijo, el cual clama: ¡Abba, Padre! Así que ya no eres esclavo, sino hijo; y si hijo, también heredero de Dios por medio de Cristo. </a:t>
            </a:r>
            <a:r>
              <a:rPr lang="es-CO" b="1" u="sng" dirty="0" smtClean="0"/>
              <a:t> </a:t>
            </a:r>
            <a:r>
              <a:rPr lang="es-CO" b="1" u="sng" dirty="0"/>
              <a:t>Promesa sobre el Espíritu Santo.</a:t>
            </a:r>
          </a:p>
          <a:p>
            <a:endParaRPr lang="es-CO" dirty="0"/>
          </a:p>
        </p:txBody>
      </p:sp>
    </p:spTree>
    <p:extLst>
      <p:ext uri="{BB962C8B-B14F-4D97-AF65-F5344CB8AC3E}">
        <p14:creationId xmlns:p14="http://schemas.microsoft.com/office/powerpoint/2010/main" val="3763561563"/>
      </p:ext>
    </p:extLst>
  </p:cSld>
  <p:clrMapOvr>
    <a:masterClrMapping/>
  </p:clrMapOvr>
  <mc:AlternateContent xmlns:mc="http://schemas.openxmlformats.org/markup-compatibility/2006">
    <mc:Choice xmlns:p14="http://schemas.microsoft.com/office/powerpoint/2010/main" Requires="p14">
      <p:transition spd="slow" p14:dur="1300">
        <p14:pan dir="u"/>
      </p:transition>
    </mc:Choice>
    <mc:Fallback>
      <p:transition spd="slow">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260648"/>
            <a:ext cx="8229600" cy="6264696"/>
          </a:xfrm>
          <a:solidFill>
            <a:schemeClr val="accent3">
              <a:lumMod val="40000"/>
              <a:lumOff val="60000"/>
            </a:schemeClr>
          </a:solidFill>
          <a:effectLst>
            <a:glow rad="101600">
              <a:schemeClr val="tx1">
                <a:alpha val="60000"/>
              </a:schemeClr>
            </a:glow>
          </a:effectLst>
        </p:spPr>
        <p:txBody>
          <a:bodyPr>
            <a:normAutofit fontScale="92500" lnSpcReduction="10000"/>
          </a:bodyPr>
          <a:lstStyle/>
          <a:p>
            <a:pPr marL="0" indent="0">
              <a:buNone/>
            </a:pPr>
            <a:r>
              <a:rPr lang="es-CO" b="1" u="sng" dirty="0"/>
              <a:t>Ga. </a:t>
            </a:r>
            <a:r>
              <a:rPr lang="es-CO" b="1" u="sng" dirty="0" smtClean="0"/>
              <a:t>4:31.</a:t>
            </a:r>
          </a:p>
          <a:p>
            <a:pPr marL="0" indent="0">
              <a:buNone/>
            </a:pPr>
            <a:r>
              <a:rPr lang="es-CO" dirty="0" smtClean="0"/>
              <a:t>De </a:t>
            </a:r>
            <a:r>
              <a:rPr lang="es-CO" dirty="0"/>
              <a:t>manera, hermanos, que no somos hijos de la esclava, sino de la libre.</a:t>
            </a:r>
          </a:p>
          <a:p>
            <a:pPr marL="0" indent="0">
              <a:buNone/>
            </a:pPr>
            <a:endParaRPr lang="es-CO" dirty="0"/>
          </a:p>
          <a:p>
            <a:pPr marL="0" indent="0">
              <a:buNone/>
            </a:pPr>
            <a:r>
              <a:rPr lang="es-CO" b="1" u="sng" dirty="0" smtClean="0"/>
              <a:t>Ga</a:t>
            </a:r>
            <a:r>
              <a:rPr lang="es-CO" b="1" u="sng" dirty="0"/>
              <a:t>. </a:t>
            </a:r>
            <a:r>
              <a:rPr lang="es-CO" b="1" u="sng" dirty="0" smtClean="0"/>
              <a:t>5:1.</a:t>
            </a:r>
          </a:p>
          <a:p>
            <a:pPr marL="0" indent="0">
              <a:buNone/>
            </a:pPr>
            <a:r>
              <a:rPr lang="es-CO" b="1" dirty="0" smtClean="0">
                <a:solidFill>
                  <a:srgbClr val="C00000"/>
                </a:solidFill>
              </a:rPr>
              <a:t>Estad</a:t>
            </a:r>
            <a:r>
              <a:rPr lang="es-CO" b="1" dirty="0">
                <a:solidFill>
                  <a:srgbClr val="C00000"/>
                </a:solidFill>
              </a:rPr>
              <a:t>, pues, firmes en la libertad con que Cristo nos hizo libres, y no estéis otra vez sujetos al yugo de esclavitud.</a:t>
            </a:r>
          </a:p>
          <a:p>
            <a:pPr marL="0" indent="0">
              <a:buNone/>
            </a:pPr>
            <a:endParaRPr lang="es-CO" dirty="0"/>
          </a:p>
          <a:p>
            <a:pPr marL="0" indent="0">
              <a:buNone/>
            </a:pPr>
            <a:r>
              <a:rPr lang="es-CO" b="1" u="sng" dirty="0" smtClean="0"/>
              <a:t>Ga</a:t>
            </a:r>
            <a:r>
              <a:rPr lang="es-CO" b="1" u="sng" dirty="0"/>
              <a:t>. </a:t>
            </a:r>
            <a:r>
              <a:rPr lang="es-CO" b="1" u="sng" dirty="0" smtClean="0"/>
              <a:t>5:5.</a:t>
            </a:r>
          </a:p>
          <a:p>
            <a:pPr marL="0" indent="0">
              <a:buNone/>
            </a:pPr>
            <a:r>
              <a:rPr lang="es-CO" dirty="0" smtClean="0"/>
              <a:t>Pues </a:t>
            </a:r>
            <a:r>
              <a:rPr lang="es-CO" dirty="0"/>
              <a:t>nosotros por el Espíritu aguardamos por fe la esperanza de la justicia. – Promesa sobre el Espíritu Santo.</a:t>
            </a:r>
          </a:p>
          <a:p>
            <a:pPr marL="0" indent="0">
              <a:buNone/>
            </a:pPr>
            <a:endParaRPr lang="es-CO" dirty="0"/>
          </a:p>
          <a:p>
            <a:endParaRPr lang="es-CO" dirty="0"/>
          </a:p>
        </p:txBody>
      </p:sp>
    </p:spTree>
    <p:extLst>
      <p:ext uri="{BB962C8B-B14F-4D97-AF65-F5344CB8AC3E}">
        <p14:creationId xmlns:p14="http://schemas.microsoft.com/office/powerpoint/2010/main" val="1185020718"/>
      </p:ext>
    </p:extLst>
  </p:cSld>
  <p:clrMapOvr>
    <a:masterClrMapping/>
  </p:clrMapOvr>
  <mc:AlternateContent xmlns:mc="http://schemas.openxmlformats.org/markup-compatibility/2006">
    <mc:Choice xmlns:p14="http://schemas.microsoft.com/office/powerpoint/2010/main" Requires="p14">
      <p:transition spd="slow" p14:dur="1300">
        <p14:pan dir="u"/>
      </p:transition>
    </mc:Choice>
    <mc:Fallback>
      <p:transition spd="slow">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8229600" cy="5904656"/>
          </a:xfrm>
          <a:solidFill>
            <a:schemeClr val="accent4">
              <a:lumMod val="20000"/>
              <a:lumOff val="80000"/>
            </a:schemeClr>
          </a:solidFill>
          <a:effectLst>
            <a:glow rad="101600">
              <a:srgbClr val="00B050">
                <a:alpha val="60000"/>
              </a:srgbClr>
            </a:glow>
          </a:effectLst>
        </p:spPr>
        <p:txBody>
          <a:bodyPr>
            <a:normAutofit fontScale="77500" lnSpcReduction="20000"/>
          </a:bodyPr>
          <a:lstStyle/>
          <a:p>
            <a:pPr marL="0" indent="0">
              <a:buNone/>
            </a:pPr>
            <a:r>
              <a:rPr lang="es-CO" b="1" u="sng" dirty="0"/>
              <a:t>Ga. 5:13.</a:t>
            </a:r>
          </a:p>
          <a:p>
            <a:r>
              <a:rPr lang="es-CO" dirty="0"/>
              <a:t>Porque vosotros, hermanos, a libertad fuisteis llamados; solamente que no uséis la libertad como ocasión para la carne, sino servíos por amor los unos a los otros.</a:t>
            </a:r>
          </a:p>
          <a:p>
            <a:endParaRPr lang="es-CO" b="1" u="sng" dirty="0"/>
          </a:p>
          <a:p>
            <a:pPr marL="0" indent="0">
              <a:buNone/>
            </a:pPr>
            <a:r>
              <a:rPr lang="es-CO" b="1" u="sng" dirty="0"/>
              <a:t>Ga. 5:22-23.</a:t>
            </a:r>
          </a:p>
          <a:p>
            <a:r>
              <a:rPr lang="es-CO" dirty="0"/>
              <a:t>Mas el fruto del Espíritu es amor, gozo, paz, paciencia, benignidad, bondad, fe, mansedumbre, templanza; contra tales cosas no hay ley. </a:t>
            </a:r>
            <a:r>
              <a:rPr lang="es-CO" b="1" u="sng" dirty="0" smtClean="0"/>
              <a:t>Promesa </a:t>
            </a:r>
            <a:r>
              <a:rPr lang="es-CO" b="1" u="sng" dirty="0"/>
              <a:t>de Fe.</a:t>
            </a:r>
          </a:p>
          <a:p>
            <a:endParaRPr lang="es-CO" b="1" u="sng" dirty="0"/>
          </a:p>
          <a:p>
            <a:pPr marL="0" indent="0">
              <a:buNone/>
            </a:pPr>
            <a:r>
              <a:rPr lang="es-CO" b="1" u="sng" dirty="0"/>
              <a:t>Ga. 6:8-9</a:t>
            </a:r>
            <a:r>
              <a:rPr lang="es-CO" dirty="0"/>
              <a:t>.</a:t>
            </a:r>
          </a:p>
          <a:p>
            <a:r>
              <a:rPr lang="es-CO" dirty="0"/>
              <a:t>Porque el que siembra para su carne, de la carne segará corrupción; mas el que siembra para el Espíritu, del Espíritu segará vida eterna. No nos cansemos, pues, de hacer bien; porque a su tiempo segaremos, si no desmayamos.</a:t>
            </a:r>
          </a:p>
        </p:txBody>
      </p:sp>
    </p:spTree>
    <p:extLst>
      <p:ext uri="{BB962C8B-B14F-4D97-AF65-F5344CB8AC3E}">
        <p14:creationId xmlns:p14="http://schemas.microsoft.com/office/powerpoint/2010/main" val="3434891105"/>
      </p:ext>
    </p:extLst>
  </p:cSld>
  <p:clrMapOvr>
    <a:masterClrMapping/>
  </p:clrMapOvr>
  <mc:AlternateContent xmlns:mc="http://schemas.openxmlformats.org/markup-compatibility/2006">
    <mc:Choice xmlns:p14="http://schemas.microsoft.com/office/powerpoint/2010/main" Requires="p14">
      <p:transition spd="slow" p14:dur="1300">
        <p14:pan dir="u"/>
      </p:transition>
    </mc:Choice>
    <mc:Fallback>
      <p:transition spd="slow">
        <p:fade/>
      </p:transition>
    </mc:Fallback>
  </mc:AlternateContent>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5</TotalTime>
  <Words>761</Words>
  <Application>Microsoft Office PowerPoint</Application>
  <PresentationFormat>Presentación en pantalla (4:3)</PresentationFormat>
  <Paragraphs>44</Paragraphs>
  <Slides>5</Slides>
  <Notes>0</Notes>
  <HiddenSlides>0</HiddenSlides>
  <MMClips>0</MMClips>
  <ScaleCrop>false</ScaleCrop>
  <HeadingPairs>
    <vt:vector size="4" baseType="variant">
      <vt:variant>
        <vt:lpstr>Tema</vt:lpstr>
      </vt:variant>
      <vt:variant>
        <vt:i4>1</vt:i4>
      </vt:variant>
      <vt:variant>
        <vt:lpstr>Títulos de diapositiva</vt:lpstr>
      </vt:variant>
      <vt:variant>
        <vt:i4>5</vt:i4>
      </vt:variant>
    </vt:vector>
  </HeadingPairs>
  <TitlesOfParts>
    <vt:vector size="6" baseType="lpstr">
      <vt:lpstr>Tema de Office</vt:lpstr>
      <vt:lpstr>Promesas del amor de Dios en los Gálatas</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Promesas del amor de Dios en los Gálatas</dc:title>
  <dc:creator>TEMAS DE FE</dc:creator>
  <cp:lastModifiedBy>TEMAS DE FE</cp:lastModifiedBy>
  <cp:revision>2</cp:revision>
  <dcterms:created xsi:type="dcterms:W3CDTF">2016-07-22T12:32:55Z</dcterms:created>
  <dcterms:modified xsi:type="dcterms:W3CDTF">2016-07-22T14:13:33Z</dcterms:modified>
</cp:coreProperties>
</file>